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C8B620-FFC8-90ED-CE4B-CB32FDAF1A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14431EF-EA51-40FF-EE51-5B9CC7C1D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C7BEDE-9833-12BF-5CFF-DC8809B9A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28AA7DE-2715-E06D-5C75-68FC9848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BBE2D74-5BDF-8A91-F467-50B9FAA93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812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FCB50-58FF-A270-48DE-3D2E4DA73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7C0862E-8EBA-32EB-76D8-6601774171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53322ED-CACA-7229-0982-ADDEF4D8A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1AF7406-BF10-C300-3F54-BE4594863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6B1B7FD-9024-4030-6D32-FA810363D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35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86C3D34-ED8B-9DEE-4D49-2D08345D9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56C27CF-9706-6905-A9BC-B1D451F4A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1726E3-C52C-77FC-7DEC-2699C2AC1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072D1-3B9B-C619-5205-288F1BB16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6C3855F-5457-1074-3026-750CAAEEA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589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B1717B-F2BC-B58C-B87B-8AC57D81A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905912-0048-4AEA-18A6-2BEAD07427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F11E14C-4BFF-5E8F-CFCE-987D98A51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D75FAFD-AB5F-4CCC-E095-F5C21D9CE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1122E19-9C74-E967-483C-3E704F0D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503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2DB9C1-D49F-DBB0-5CE9-99882769B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E077DC-CB5C-86DC-948C-42708C4D0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C63BEF-D16D-0E05-4298-B62C6D966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E39C9E6-9F00-93A1-FE54-14C4CCD3E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453528-18CB-77AE-C501-7895619E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73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97A7FC-1F48-1F74-67EB-3B354AB35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673408-6CF9-4A50-3246-8C09C157E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B005A18-63D0-8876-E3CE-DF38BB8E47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AE2CB0A-182E-77F5-4D76-5492A6134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DAB06C0-CF2D-FF82-73C5-C4A6E6C17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D6AA22E-8B23-90CC-CA13-960752DEF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490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2946F-0A94-2924-1902-FAF25475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4CEAAA-DE2E-45A1-95F8-48BB4FDAC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9927299-69E4-AD29-C8AA-753E56675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761326D-736E-32B4-F2B5-8A1D5B9CAF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94102FE-F4CC-19EE-9A4D-6ADD4B9D67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66D6804D-22AA-08BE-0397-FBA595F1B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6CACA70-050E-2F2C-5ED5-6FBAA9EB4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2C7E031-9253-AB9F-D2EA-6DE49EB12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07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1A591-29B0-8538-99A3-B2D58D43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91A3269-1773-CAB7-279B-2349ED6D8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6BB528B-BDBA-7C4E-9D11-EE266D1C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713A659-DC1F-AFB9-D124-C08D139E4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849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8346A63-A506-4835-8AAE-14BFE6F46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0D19AFE-FCE6-7A47-BE8F-056418AF4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DE30EA9-FD26-2C1A-95AB-6151C6478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6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6D42C-712F-FD49-7913-A780811AE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AB8707-3EC9-E2AD-3E97-92FA3350C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4489D75-4181-F965-2423-6DB6BABD38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A14454-0ABC-093B-A62F-ABF314287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DF9B837-69CE-AA3E-2703-2B4A7A074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EEDEF7-7782-114C-6ABF-BFA77FEB9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831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483DBB-CBD1-8E47-A2E4-7A5F5134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5B46925-306A-B01E-9D60-118CA61184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903CCFA-716B-211E-9080-117640088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EAED68-01DD-64AD-6865-F7C60CCAE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416BF92-BE02-923A-F6A6-A74B1CC5E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675D6FF-4C99-85EF-B67C-8A177FFF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168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4BC7A25-AB09-BAA6-322A-DB6104E17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E4D0F2-9B1B-ADEF-2A88-93DF02C950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50C421-D176-0C20-4507-2DF3C5247D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16AB9-3883-41E8-BD4B-D985B2C993D4}" type="datetimeFigureOut">
              <a:rPr lang="cs-CZ" smtClean="0"/>
              <a:t>23.12.2022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737F794-E899-85E1-B696-39F2DE1E7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65722D8-46A5-773F-897F-9C4A94D9E7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70963-B2F5-46C3-B015-76DF47106E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269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0EF4A-E573-3640-B99C-5F10F8BC0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2313" y="238537"/>
            <a:ext cx="9144000" cy="1550505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solidFill>
                  <a:schemeClr val="bg1"/>
                </a:solidFill>
                <a:latin typeface="Ink Free" panose="03080402000500000000" pitchFamily="66" charset="0"/>
              </a:rPr>
              <a:t>Příjemné prožití vánočních svátků, mnoho štěstí, zdraví a úspěchů v Novém roce.   </a:t>
            </a:r>
            <a:br>
              <a:rPr lang="cs-CZ" sz="4000" dirty="0">
                <a:solidFill>
                  <a:schemeClr val="bg1"/>
                </a:solidFill>
                <a:latin typeface="Ink Free" panose="03080402000500000000" pitchFamily="66" charset="0"/>
              </a:rPr>
            </a:br>
            <a:r>
              <a:rPr lang="cs-CZ" sz="4000" dirty="0">
                <a:solidFill>
                  <a:schemeClr val="bg1"/>
                </a:solidFill>
                <a:latin typeface="Ink Free" panose="03080402000500000000" pitchFamily="66" charset="0"/>
              </a:rPr>
              <a:t>Přeje p. uč. </a:t>
            </a:r>
            <a:r>
              <a:rPr lang="cs-CZ" sz="4000" dirty="0" err="1">
                <a:solidFill>
                  <a:schemeClr val="bg1"/>
                </a:solidFill>
                <a:latin typeface="Ink Free" panose="03080402000500000000" pitchFamily="66" charset="0"/>
              </a:rPr>
              <a:t>Lainerová</a:t>
            </a:r>
            <a:r>
              <a:rPr lang="cs-CZ" sz="4000" dirty="0">
                <a:solidFill>
                  <a:schemeClr val="bg1"/>
                </a:solidFill>
                <a:latin typeface="Ink Free" panose="03080402000500000000" pitchFamily="66" charset="0"/>
              </a:rPr>
              <a:t> Renata</a:t>
            </a:r>
          </a:p>
        </p:txBody>
      </p:sp>
      <p:pic>
        <p:nvPicPr>
          <p:cNvPr id="5" name="Vánoce na míru">
            <a:hlinkClick r:id="" action="ppaction://media"/>
            <a:extLst>
              <a:ext uri="{FF2B5EF4-FFF2-40B4-BE49-F238E27FC236}">
                <a16:creationId xmlns:a16="http://schemas.microsoft.com/office/drawing/2014/main" id="{543A38E5-DA7D-EAF3-4766-1A0871DFE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18574" y="1229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0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75F4D33-DC2D-7A30-FDCD-78BCF76A5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67"/>
          <a:stretch/>
        </p:blipFill>
        <p:spPr>
          <a:xfrm>
            <a:off x="170893" y="559905"/>
            <a:ext cx="6819509" cy="5738191"/>
          </a:xfrm>
          <a:prstGeom prst="rect">
            <a:avLst/>
          </a:prstGeom>
        </p:spPr>
      </p:pic>
      <p:pic>
        <p:nvPicPr>
          <p:cNvPr id="20" name="Zástupný obsah 3">
            <a:extLst>
              <a:ext uri="{FF2B5EF4-FFF2-40B4-BE49-F238E27FC236}">
                <a16:creationId xmlns:a16="http://schemas.microsoft.com/office/drawing/2014/main" id="{DF94C49C-7F49-4DA7-0BE2-4424BA066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22"/>
          <a:stretch/>
        </p:blipFill>
        <p:spPr>
          <a:xfrm rot="5400000">
            <a:off x="6671834" y="948823"/>
            <a:ext cx="5738190" cy="496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0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92C98F10-D255-B311-CC0E-BBB446EA2B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6"/>
          <a:stretch/>
        </p:blipFill>
        <p:spPr>
          <a:xfrm rot="5400000">
            <a:off x="6246979" y="874967"/>
            <a:ext cx="6389479" cy="510806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AD334A7-A048-F01F-69D8-7E6E24E2E8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4" r="16057"/>
          <a:stretch/>
        </p:blipFill>
        <p:spPr>
          <a:xfrm>
            <a:off x="196248" y="234260"/>
            <a:ext cx="6597267" cy="638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514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23</Words>
  <Application>Microsoft Office PowerPoint</Application>
  <PresentationFormat>Širokoúhlá obrazovka</PresentationFormat>
  <Paragraphs>1</Paragraphs>
  <Slides>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Ink Free</vt:lpstr>
      <vt:lpstr>Motiv Office</vt:lpstr>
      <vt:lpstr>Příjemné prožití vánočních svátků, mnoho štěstí, zdraví a úspěchů v Novém roce.    Přeje p. uč. Lainerová Renata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Příjemné prožití vánočních svátků, mnoho štěstí, zdraví a úspěchů v Novém roce.    Přeje p. uč. Lainerová Renata</dc:title>
  <dc:creator>Rebeka</dc:creator>
  <cp:lastModifiedBy>Rebeka</cp:lastModifiedBy>
  <cp:revision>3</cp:revision>
  <dcterms:created xsi:type="dcterms:W3CDTF">2022-12-23T19:20:22Z</dcterms:created>
  <dcterms:modified xsi:type="dcterms:W3CDTF">2022-12-23T20:06:37Z</dcterms:modified>
</cp:coreProperties>
</file>